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E14B-DEF9-4AB5-AFBA-A27238C384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B0B0-8E59-481C-A71A-C4E298434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3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E14B-DEF9-4AB5-AFBA-A27238C384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B0B0-8E59-481C-A71A-C4E298434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6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E14B-DEF9-4AB5-AFBA-A27238C384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B0B0-8E59-481C-A71A-C4E298434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9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E14B-DEF9-4AB5-AFBA-A27238C384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B0B0-8E59-481C-A71A-C4E298434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7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E14B-DEF9-4AB5-AFBA-A27238C384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B0B0-8E59-481C-A71A-C4E298434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1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E14B-DEF9-4AB5-AFBA-A27238C384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B0B0-8E59-481C-A71A-C4E298434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1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E14B-DEF9-4AB5-AFBA-A27238C384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B0B0-8E59-481C-A71A-C4E298434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0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E14B-DEF9-4AB5-AFBA-A27238C384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B0B0-8E59-481C-A71A-C4E298434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2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E14B-DEF9-4AB5-AFBA-A27238C384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B0B0-8E59-481C-A71A-C4E298434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9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E14B-DEF9-4AB5-AFBA-A27238C384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B0B0-8E59-481C-A71A-C4E298434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5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E14B-DEF9-4AB5-AFBA-A27238C384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B0B0-8E59-481C-A71A-C4E298434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3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E14B-DEF9-4AB5-AFBA-A27238C3842C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5B0B0-8E59-481C-A71A-C4E298434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6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7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6008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07816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80159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66786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29419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87613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21721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79395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54742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271791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</cp:revision>
  <dcterms:created xsi:type="dcterms:W3CDTF">2024-04-17T13:58:08Z</dcterms:created>
  <dcterms:modified xsi:type="dcterms:W3CDTF">2024-04-18T12:00:52Z</dcterms:modified>
</cp:coreProperties>
</file>